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71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9" r:id="rId18"/>
    <p:sldId id="284" r:id="rId19"/>
    <p:sldId id="285" r:id="rId20"/>
    <p:sldId id="286" r:id="rId21"/>
    <p:sldId id="287" r:id="rId22"/>
    <p:sldId id="288" r:id="rId23"/>
    <p:sldId id="291" r:id="rId24"/>
    <p:sldId id="290" r:id="rId25"/>
    <p:sldId id="293" r:id="rId26"/>
    <p:sldId id="292" r:id="rId27"/>
    <p:sldId id="265" r:id="rId28"/>
    <p:sldId id="266" r:id="rId29"/>
    <p:sldId id="29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5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6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54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8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7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4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2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63D0-C59A-4B35-8877-FB363ED5633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9F8C-E231-4BD7-A09D-0FB6CC165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6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5127" y="2032093"/>
            <a:ext cx="791556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мастер-класс для родителей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М.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своими руками»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45" y="434109"/>
            <a:ext cx="846051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МКДОУ Баранниковский детский сад – Фадюшинский детский сад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54" y="5855854"/>
            <a:ext cx="471054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Несговорова О.А.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23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27" y="308046"/>
            <a:ext cx="668885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коробочки.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– сенсорные коробочки! Наполнить их можно чем угодно: рисом, гречкой, пшеном, манкой, бобами, песком, макаронами, водой, ватными шариками, скрепками, пуговицами, мелкими игрушками,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гидрогелевыми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шариками  и т.д. Инвентарь для игр также можно предложить самый разнообразный: лопатки, ложечки, баночки, ведёрки, грабельки, воронки и т.д.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до 1,5 лет интересно исследовать эти коробочки просто так, малышам постарше обязательно нужен игровой сюжет.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например, игра с коробочкой из цветного риса. Из окрашенного в разные цвета риса делаем мини песочницу. Предлагаем малышу назвать все цвета, а потом смешать их. При начальном смешивании получаются необычайной красоты узоры, что очень увлекает малыша!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86" y="1484313"/>
            <a:ext cx="5038054" cy="34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6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8728" y="778317"/>
            <a:ext cx="92548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ребенок всё смешал, объявляем ему, что перед нами ферма, и нужно заселить её фигурками животных. А потом и забор из прищепок выстроить!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220" y="1763567"/>
            <a:ext cx="4886325" cy="43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4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7018" y="6674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из хозяйского домика прибежал котёнок. Надо угостить его кормом!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5" y="1700933"/>
            <a:ext cx="5350504" cy="417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6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09" y="7690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из леса в гости на угощение забежал медвежонок Тедди. И его нужно покормить (бутылка и воронка).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94" y="1687801"/>
            <a:ext cx="5004377" cy="44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1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8181" y="695282"/>
            <a:ext cx="7730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вот еще вариант игры с цветным рисом. Кладём в коробку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фигурки, предварительно обводим их на бумаге. Задача ребенка – вынимать их из коробочки и раскладывать на соответствующие рисунки.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30" y="2096459"/>
            <a:ext cx="4101234" cy="41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819" y="584540"/>
            <a:ext cx="894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Игpы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сыpыми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макаpонами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pазвивают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кооpдинацию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доставляют большое удовольствие детишкам.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Макаpоны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наклеивать, нанизывать,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pаскpашивать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есть (после готовки). Существуют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макаpоны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pазной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фоpмы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pазных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pазмеpов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дает возможность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соpтиpовать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их, считать их и даже изучать цвета.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1" y="2376055"/>
            <a:ext cx="5680610" cy="37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9671" y="362818"/>
            <a:ext cx="8044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 в Золушку!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Вспомните, как мучилась бедная Золушка, перебирая крупу. Но вы ведь не злая мачеха, поэтому предложите ребенку не мешок, а небольшое блюдце, на котором смешаны горох,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фасоль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попросите помочь вам их перебрать. Это не только игра, но и тренировка для маленьких пальчиков.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000" y="2458888"/>
            <a:ext cx="5594213" cy="37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9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5280" y="685860"/>
            <a:ext cx="4643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Сортировать бусины по мисочкам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952" y="1979226"/>
            <a:ext cx="5526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которая ставится в этой игре перед малышом: разложить разноцветные бусинки по мисочкам соответствующих цветов. Для начала берем бусины двух цветов, затем разнообразие цветов можно увеличивать. От этой игры двойная польза: вы и моторику мелкую развиваете (тренируете щипковый захват) и одновременно практикуете умение сортировать предметы на группы.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43" y="1979226"/>
            <a:ext cx="4981630" cy="33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4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18" y="491944"/>
            <a:ext cx="8497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Отыскивать одинаковые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фасолинки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 и раскладывать по ячейкам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7165" y="1425230"/>
            <a:ext cx="48583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игры хорошо подойдет контейнер от яиц. Заранее перед игрой в 5 ячеек разложите макароны, фасоль, орехи и т.п. Затем предложите малышу напротив этих ячеек разложить точно такие же предметы. Поначалу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нерассортированные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малышом предметы можете сложить в несколько мисочек (макароны — в одну, фасоль — в другую), затем, чтобы усложнить задание, попробуйте перемешать все в одной миске. Игра развивает мелкую моторику и одновременно помогает закрепить понятие «одинаковый» (достаточно просто употреблять понятие в ходе игры, ребенок быстро его усвоит).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54" y="1935189"/>
            <a:ext cx="5730009" cy="37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94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7346" y="556599"/>
            <a:ext cx="8866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Перекладывать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фасолинки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одной мисочки в другую, изучать понятия «много-мало»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36" y="1938099"/>
            <a:ext cx="5070764" cy="33805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6617" y="1938099"/>
            <a:ext cx="45812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разложите фасоль в две мисочки так, чтобы в одной из них было много фасоли, а в другой заметно меньше. Объясняя ребенку где мало, а где много фасоли, обязательно выделяйте эти понятия интонацией («мало» говорите тоненьким голосом, а «много» более низким). Предложите малышу переложить фасоль из одной миски в другую, обсудите, где теперь стало больше фасоли.</a:t>
            </a:r>
          </a:p>
        </p:txBody>
      </p:sp>
    </p:spTree>
    <p:extLst>
      <p:ext uri="{BB962C8B-B14F-4D97-AF65-F5344CB8AC3E}">
        <p14:creationId xmlns:p14="http://schemas.microsoft.com/office/powerpoint/2010/main" val="132927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81745" y="2219281"/>
            <a:ext cx="7028873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уважаемые родители! Спасибо, что нашли время и посетили наш дистанционный мастер- класс.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8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2618" y="453865"/>
            <a:ext cx="9772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Открывать/закрывать коробочки с разными вариантами закрывания/защелкивания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836" y="1332051"/>
            <a:ext cx="72202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выкинуть использованную коробочку или баночку обратите внимание, какая у нее крышка/защелка. Наверняка, она будет интересна вашему малышу. Дети страсть как любят открывать разные коробочки, а если вы туда еще положите какой-нибудь сюрприз (маленькую игрушечку), то игра для ребенка станет вдвое интереснее, именно ожидание сюрприза мотивирует ребенка открыть упаковку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учиться открывать/закрывать? Для этой игры хорошо подойдут банки/бутылки с откручивающейся крышкой, яйца от киндер-сюрпризов, ненужные пустые футляры от очков или маникюрных наборов на защелке, закрывающиеся внахлест или «задвигающиеся» коробочки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забывайте учиться не только открывать, но и закрывать коробочки. В конце игры, напоминайте малышу, что все игрушки нужно разложить по их домикам и убрать в специально отведенное место.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845">
            <a:off x="7398326" y="1942713"/>
            <a:ext cx="4553528" cy="303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9933" y="556552"/>
            <a:ext cx="3286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со шнуровкой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63" y="1492105"/>
            <a:ext cx="6736773" cy="44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3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8906" y="759753"/>
            <a:ext cx="426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крышки к баночкам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875" y="19304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36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6662" y="759752"/>
            <a:ext cx="4480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Просеивать крупы через ситечко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081" y="2046287"/>
            <a:ext cx="5715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86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8727" y="555349"/>
            <a:ext cx="2909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с водой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618" y="984734"/>
            <a:ext cx="107470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действия, которые нужно осваивать – это  переливания из стаканчика в стаканчик, наполнение одной большой емкости при помощи другой посуды поменьше (например, небольшими стаканчиками черпаем воду в ведерко). После того, как эти действия освоены, можно учиться разливать воду по стаканам из небольшого чайничка или кувшинчика. Мы учились на чайнике высотой 20 сантиметров.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63" y="3562675"/>
            <a:ext cx="4424219" cy="2949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8073" y="2553140"/>
            <a:ext cx="7703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Переливание воды из чайника в стаканы, естественно, можно интересно обыгрывать. Рассадите игрушки и скажите малышу, что ему сейчас предстоит ответственное задание – разлить всем гостям-игрушкам чай.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4" y="2702155"/>
            <a:ext cx="26098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1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9675" y="517534"/>
            <a:ext cx="5278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Переливать воду пипеткой или грушей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55" y="1848151"/>
            <a:ext cx="4951682" cy="33011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544" y="951634"/>
            <a:ext cx="6871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занятие для развития силы пальцев и мелкой моторики ребенка. Суть занятия такова: необходимо перелить воду из одной емкости в другую при помощи резиновой груши (спринцовки), кулинарного дозатора (как на фото) или пипетки. Емкости могут быть любыми, однако, мне кажется, использование формы для льда делает игру заметно интереснее. Так, мы с Таисией набираем воду в небольшой миске и заполняем некоторые ячейки формы, затем проверяем, какие ячейки пустые, какие полные, если есть желание, считаем,  сколько ячеек заполнено. Затем собираем жидкость из ячеек обратно в миску.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сложное для ребенка в этой игре – это усвоить последовательность действий: сначала надавливаем на грушу, затем опускаем наконечник в воду, набираем воду, потом, не надавливая, переносим в другую емкость и т.д. Первое время держите руку ребенка в своей и действуйте вместе, так малыш лучше поймет суть.</a:t>
            </a:r>
          </a:p>
        </p:txBody>
      </p:sp>
    </p:spTree>
    <p:extLst>
      <p:ext uri="{BB962C8B-B14F-4D97-AF65-F5344CB8AC3E}">
        <p14:creationId xmlns:p14="http://schemas.microsoft.com/office/powerpoint/2010/main" val="98329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891" y="676671"/>
            <a:ext cx="833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Переливать воду из одной миски в другую при помощи губки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592" y="1824952"/>
            <a:ext cx="5609936" cy="37399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6472" y="1471481"/>
            <a:ext cx="45442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во многом похожа на предыдущую, но все же дарит ребенку несколько другие ощущения. Несколько советов: во-первых, ставьте миску с водой слева, а пустую — справа, тогда ребенок будет переливать воду слева направо, такое направление действия важно для постановки руки перед письмом. Во-вторых, надо заметить, что удобнее играть с губкой, которая полностью мягкая (без жесткой части), если вам не удалось купить мягкую губку, то срежьте жесткую часть ножом.</a:t>
            </a:r>
          </a:p>
        </p:txBody>
      </p:sp>
    </p:spTree>
    <p:extLst>
      <p:ext uri="{BB962C8B-B14F-4D97-AF65-F5344CB8AC3E}">
        <p14:creationId xmlns:p14="http://schemas.microsoft.com/office/powerpoint/2010/main" val="42354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9708" y="628717"/>
            <a:ext cx="8081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ребенка на кухне ограничивается, в основном нами, взрослыми. Накрыть на стол, помыть чашку, почистить вареные овощи. Это под силу даже двухлетке. Почему они это не делают? Ну уж точно не потому, что у них нет желания) Нет просто соответствующих условий (Но если эти условия создать! Действительность превосходит даже самые смелые ожидания.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419">
            <a:off x="1596014" y="2549236"/>
            <a:ext cx="2867025" cy="381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587">
            <a:off x="7698409" y="2612255"/>
            <a:ext cx="28098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07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345" y="935520"/>
            <a:ext cx="65947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Напоследок хочется сказать – мы вовсе не советуем превращать домашние занятия на кухне в ежедневную рутинную процедуру! Если у вас или у ребенка нет настроения, лучше отложить игру- занятие до следующего раза. Ведь время занятий – это время единения с ребенком, и вы оба должны получать настоящее удовольствие от общения!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54" y="3291527"/>
            <a:ext cx="4537563" cy="30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6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3963" y="2724727"/>
            <a:ext cx="7178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5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3526" y="1614662"/>
            <a:ext cx="8395856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вы узнаете что представляет собой система Марии </a:t>
            </a:r>
            <a:r>
              <a:rPr lang="ru-RU" sz="2400" i="0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40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как в домашних условиях развивать ребенка, поймете, что современные развивающие игрушки не РАЗВИВАЮТ, а РАЗВЛЕКАЮТ детей, научитесь самостоятельно подбирать и использовать дидактический материал для развития у ребенка самостоятельности, сосредоточенности, аккуратности, самодисциплины и творческих интересов- и все это </a:t>
            </a:r>
            <a:r>
              <a:rPr lang="ru-RU" sz="2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дома.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526" y="902353"/>
            <a:ext cx="5430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системе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требуют игрушек. Пособиями здесь могут стать обычные домашние вещи : пузырьки и губки, миски, салатники и кастрюли, терки, щетки, пуговицы, бусины …. Многие развивающие материалы из зоны практической жизни можно сделать своими руками. Общие требования : они должны быть безопасными, они должны иметь свое место (убирает всегда ребенок, быть настоящими (не игрушечными).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750">
            <a:off x="6922946" y="687971"/>
            <a:ext cx="4059091" cy="2744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5983">
            <a:off x="6424613" y="3549818"/>
            <a:ext cx="4113645" cy="27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3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746" y="732963"/>
            <a:ext cx="64839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крупами помогут развить пальцы и кисти рук ребенка. В этих играх развивающей средой будут: любые крупы, фасоль, миски, ложки, воронка и поднос. Предложите ребенку следующие игры.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пересыпать крупу ложкой из одной емкости в другую. Попросите его насыпать равное количество крупы в 2-3 миски. Также как в случае с водой, можно насыпать крупу через воронку. Положите в миску большое количество крупы и закопайте в ней любую игрушку, чтобы малыш отыскал ее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рассортировать крупы, в одну пусть положит рис, в другую гречку, в третью пшено. Насыпьте на поднос манку и покажите, как можно рисовать на манке, с детьми от трех лет можно таким образом учить цифры и буквы.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369455"/>
            <a:ext cx="4284831" cy="2835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7" y="3616180"/>
            <a:ext cx="3405331" cy="234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3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45" y="1739129"/>
            <a:ext cx="52462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пересыпанием. Даже уборку после игры можно превратить в ее продолжение. Подготовьте любое зерно, поднос и два больших мерных стакана. Пусть малыш сначала вдоволь наиграется с зерном: рисует, пишет буквы или ставит отпечатки, а после одним стаканом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пересыпет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зерно в другой, не потеряв ни единого зернышка.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8">
            <a:off x="6848762" y="1361669"/>
            <a:ext cx="4105566" cy="42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0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9491" y="649007"/>
            <a:ext cx="8894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 с ребенком в «большую стирку». Сделайте из коробки стиральную машинку. Пускай малыш «стирает» в ней свои носочки, предварительно разобрав их по парам.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48" y="1809604"/>
            <a:ext cx="4877088" cy="40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5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0632" y="68590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объявите, что свет отключили и придётся стирать вручную.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Постирав белье,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развесьте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сушить.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991" y="1967345"/>
            <a:ext cx="5545282" cy="36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2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6436" y="612247"/>
            <a:ext cx="87098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шнурка ребенок может освоить и технологию застёгивания пуговиц! Приготовьте фигурки из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влаговпитывающей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салфетки. На один конец шнурка привяжите пуговицу, а в фигурках сделайте надрез по размеру этой пуговицы. Начинайте нанизывать! Ну а потом попросите малыша вставить фигурки «в свои домики» на салфетке!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8" y="2329534"/>
            <a:ext cx="5179868" cy="38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6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</TotalTime>
  <Words>1636</Words>
  <Application>Microsoft Office PowerPoint</Application>
  <PresentationFormat>Широкоэкранный</PresentationFormat>
  <Paragraphs>55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Несговорова</dc:creator>
  <cp:lastModifiedBy>Ольга Несговорова</cp:lastModifiedBy>
  <cp:revision>25</cp:revision>
  <dcterms:created xsi:type="dcterms:W3CDTF">2021-09-29T05:15:38Z</dcterms:created>
  <dcterms:modified xsi:type="dcterms:W3CDTF">2021-09-30T16:19:23Z</dcterms:modified>
</cp:coreProperties>
</file>